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637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550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298043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2178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9295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4231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9767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155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40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919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084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5015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278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034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56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832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50B73-1521-494C-99A1-A88B147CD591}" type="datetimeFigureOut">
              <a:rPr lang="en-US" smtClean="0"/>
              <a:t>07/26/2021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063A13E-1E76-4717-9083-B2AAFA1980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51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F2862-5BC1-4F08-82D0-59CAA510C3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777" y="738231"/>
            <a:ext cx="7766936" cy="4218616"/>
          </a:xfrm>
        </p:spPr>
        <p:txBody>
          <a:bodyPr/>
          <a:lstStyle/>
          <a:p>
            <a:pPr algn="l"/>
            <a:br>
              <a:rPr lang="en-US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hr-HR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REPOZNAVANJE </a:t>
            </a:r>
            <a:br>
              <a:rPr lang="en-US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hr-HR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RUKOM </a:t>
            </a:r>
            <a:br>
              <a:rPr lang="en-US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hr-HR" sz="32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POKAZANIH GESTI</a:t>
            </a:r>
            <a:br>
              <a:rPr lang="en-US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Matej </a:t>
            </a:r>
            <a:r>
              <a:rPr lang="en-US" sz="2000" b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Šarčević</a:t>
            </a:r>
            <a:b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hr-HR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Obrada slike i računalni vid</a:t>
            </a:r>
            <a:br>
              <a:rPr lang="en-US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FERIT Osijek</a:t>
            </a:r>
            <a:br>
              <a:rPr lang="en-US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26.7.2021.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64393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C2417-0343-4E2C-8951-3614454E5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Izvođenje</a:t>
            </a:r>
            <a:r>
              <a:rPr lang="en-US" dirty="0"/>
              <a:t> </a:t>
            </a:r>
            <a:r>
              <a:rPr lang="en-US" dirty="0" err="1"/>
              <a:t>programa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video </a:t>
            </a:r>
            <a:r>
              <a:rPr lang="en-US" dirty="0" err="1"/>
              <a:t>sekvenci</a:t>
            </a:r>
            <a:endParaRPr lang="en-US" dirty="0"/>
          </a:p>
        </p:txBody>
      </p:sp>
      <p:pic>
        <p:nvPicPr>
          <p:cNvPr id="4" name="video">
            <a:hlinkClick r:id="" action="ppaction://media"/>
            <a:extLst>
              <a:ext uri="{FF2B5EF4-FFF2-40B4-BE49-F238E27FC236}">
                <a16:creationId xmlns:a16="http://schemas.microsoft.com/office/drawing/2014/main" id="{D1D394F2-B249-4195-8C3E-547B255BA27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5588" y="2160588"/>
            <a:ext cx="6900862" cy="3881437"/>
          </a:xfrm>
        </p:spPr>
      </p:pic>
    </p:spTree>
    <p:extLst>
      <p:ext uri="{BB962C8B-B14F-4D97-AF65-F5344CB8AC3E}">
        <p14:creationId xmlns:p14="http://schemas.microsoft.com/office/powerpoint/2010/main" val="1852749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98A36-AB66-43AD-9BCB-FEE420225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000" y="2496423"/>
            <a:ext cx="8596668" cy="3619151"/>
          </a:xfrm>
        </p:spPr>
        <p:txBody>
          <a:bodyPr>
            <a:normAutofit/>
          </a:bodyPr>
          <a:lstStyle/>
          <a:p>
            <a:pPr algn="ctr"/>
            <a:r>
              <a:rPr lang="en-US" sz="9000" dirty="0" err="1"/>
              <a:t>Hvala</a:t>
            </a:r>
            <a:r>
              <a:rPr lang="en-US" sz="9000" dirty="0"/>
              <a:t> </a:t>
            </a:r>
            <a:r>
              <a:rPr lang="en-US" sz="9000" dirty="0" err="1"/>
              <a:t>na</a:t>
            </a:r>
            <a:r>
              <a:rPr lang="en-US" sz="9000" dirty="0"/>
              <a:t> </a:t>
            </a:r>
            <a:r>
              <a:rPr lang="en-US" sz="9000" dirty="0" err="1"/>
              <a:t>pažnji</a:t>
            </a:r>
            <a:r>
              <a:rPr lang="en-US" sz="9000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2D4BE-EA37-4D85-966B-48449D121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722" y="2363"/>
            <a:ext cx="8596668" cy="3880773"/>
          </a:xfrm>
        </p:spPr>
        <p:txBody>
          <a:bodyPr/>
          <a:lstStyle/>
          <a:p>
            <a:pPr marL="1828800" lvl="4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247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0046D-5746-44C0-9283-01E14105F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29050"/>
            <a:ext cx="8596668" cy="925585"/>
          </a:xfrm>
        </p:spPr>
        <p:txBody>
          <a:bodyPr>
            <a:normAutofit fontScale="90000"/>
          </a:bodyPr>
          <a:lstStyle/>
          <a:p>
            <a:r>
              <a:rPr lang="hr-HR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Tijek rješavanja problema:</a:t>
            </a:r>
            <a:br>
              <a:rPr lang="en-US" sz="3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F589D-AC6D-4F32-BD21-7490A564E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1. Učitavanje slike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2. Pretvorba iz RGB u HSV model boja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3. Segmentacija slike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4. Traženje kontura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5. Konveksni trup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6. Konveksni defekti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7. Primjena </a:t>
            </a:r>
            <a:r>
              <a:rPr lang="hr-HR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kosinusovog</a:t>
            </a: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poučka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450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10861-9B72-4A0F-B4EA-BAA2C4CC8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Modeli</a:t>
            </a:r>
            <a:r>
              <a:rPr lang="en-US" dirty="0"/>
              <a:t> </a:t>
            </a:r>
            <a:r>
              <a:rPr lang="en-US" dirty="0" err="1"/>
              <a:t>boja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1F2523-F8F2-4D72-8077-DD334EA90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RGB</a:t>
            </a:r>
          </a:p>
          <a:p>
            <a:r>
              <a:rPr lang="en-US" dirty="0"/>
              <a:t>HSV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58B257-9619-4F6E-85D9-856A6E0500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805" y="3202498"/>
            <a:ext cx="3188516" cy="31885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D9FB9C-B822-4F49-A518-3303FF8D5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934" y="3800214"/>
            <a:ext cx="2718862" cy="2590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32CAAA-E06D-4C93-98B6-1771B71DC56F}"/>
              </a:ext>
            </a:extLst>
          </p:cNvPr>
          <p:cNvSpPr txBox="1"/>
          <p:nvPr/>
        </p:nvSpPr>
        <p:spPr>
          <a:xfrm>
            <a:off x="4681297" y="3307771"/>
            <a:ext cx="2030136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/>
              <a:t>HSV</a:t>
            </a:r>
          </a:p>
        </p:txBody>
      </p:sp>
    </p:spTree>
    <p:extLst>
      <p:ext uri="{BB962C8B-B14F-4D97-AF65-F5344CB8AC3E}">
        <p14:creationId xmlns:p14="http://schemas.microsoft.com/office/powerpoint/2010/main" val="206023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065D1-C924-48C9-815A-3B9252391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Segmentacija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85EAE-9105-478F-B22A-1D43A2BE2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Binary thresholding</a:t>
            </a:r>
          </a:p>
          <a:p>
            <a:r>
              <a:rPr lang="en-US" dirty="0"/>
              <a:t>Blur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116078-F5D4-41D2-BEEC-3ECFE1EA9F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1059" y="2168978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879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29003-B492-4568-9AEC-68D0D2981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Konture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B6CFC-4C55-4044-8215-CAD9C317D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linija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spaja</a:t>
            </a:r>
            <a:r>
              <a:rPr lang="en-US" dirty="0"/>
              <a:t> </a:t>
            </a:r>
            <a:r>
              <a:rPr lang="en-US" dirty="0" err="1"/>
              <a:t>sve</a:t>
            </a:r>
            <a:r>
              <a:rPr lang="en-US" dirty="0"/>
              <a:t> </a:t>
            </a:r>
            <a:r>
              <a:rPr lang="en-US" dirty="0" err="1"/>
              <a:t>točke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duž</a:t>
            </a:r>
            <a:r>
              <a:rPr lang="en-US" dirty="0"/>
              <a:t> </a:t>
            </a:r>
            <a:r>
              <a:rPr lang="en-US" dirty="0" err="1"/>
              <a:t>granice</a:t>
            </a:r>
            <a:r>
              <a:rPr lang="en-US" dirty="0"/>
              <a:t> </a:t>
            </a:r>
            <a:r>
              <a:rPr lang="en-US" dirty="0" err="1"/>
              <a:t>slike</a:t>
            </a:r>
            <a:r>
              <a:rPr lang="en-US" dirty="0"/>
              <a:t> </a:t>
            </a:r>
            <a:r>
              <a:rPr lang="en-US" dirty="0" err="1"/>
              <a:t>koje</a:t>
            </a:r>
            <a:r>
              <a:rPr lang="en-US" dirty="0"/>
              <a:t> </a:t>
            </a:r>
            <a:r>
              <a:rPr lang="en-US" dirty="0" err="1"/>
              <a:t>imaju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 err="1"/>
              <a:t>jednak</a:t>
            </a:r>
            <a:r>
              <a:rPr lang="en-US" dirty="0"/>
              <a:t> </a:t>
            </a:r>
            <a:r>
              <a:rPr lang="en-US" dirty="0" err="1"/>
              <a:t>intenzitet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3CC851-1809-4B65-B0F2-AEC4E972A5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226" y="2160589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1743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F791A-2DFE-4AF4-A962-41D383BE0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Convex hull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ECAC7B-9B91-4D3E-88D3-95E488C49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minimalna</a:t>
            </a:r>
            <a:r>
              <a:rPr lang="en-US" dirty="0"/>
              <a:t> </a:t>
            </a:r>
            <a:r>
              <a:rPr lang="en-US" dirty="0" err="1"/>
              <a:t>granica</a:t>
            </a:r>
            <a:r>
              <a:rPr lang="en-US" dirty="0"/>
              <a:t> </a:t>
            </a:r>
            <a:r>
              <a:rPr lang="en-US" dirty="0" err="1"/>
              <a:t>koja</a:t>
            </a:r>
            <a:r>
              <a:rPr lang="en-US" dirty="0"/>
              <a:t> </a:t>
            </a:r>
            <a:r>
              <a:rPr lang="en-US" dirty="0" err="1"/>
              <a:t>objekt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može</a:t>
            </a:r>
            <a:r>
              <a:rPr lang="en-US" dirty="0"/>
              <a:t> u </a:t>
            </a:r>
            <a:r>
              <a:rPr lang="en-US" dirty="0" err="1"/>
              <a:t>potpunosti</a:t>
            </a:r>
            <a:r>
              <a:rPr lang="en-US" dirty="0"/>
              <a:t> </a:t>
            </a:r>
            <a:r>
              <a:rPr lang="en-US" dirty="0" err="1"/>
              <a:t>zatvoriti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odnosno</a:t>
            </a:r>
            <a:r>
              <a:rPr lang="en-US" dirty="0"/>
              <a:t> </a:t>
            </a:r>
            <a:r>
              <a:rPr lang="en-US" dirty="0" err="1"/>
              <a:t>omotati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1D864A-828C-4316-BAED-999B1E9803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7837" y="2160589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344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DF527-6C6B-4E92-B018-9B16298A4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Convex defects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F301F-5D3A-4529-9FB1-910148818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446" y="2133325"/>
            <a:ext cx="8596668" cy="3880773"/>
          </a:xfrm>
        </p:spPr>
        <p:txBody>
          <a:bodyPr/>
          <a:lstStyle/>
          <a:p>
            <a:r>
              <a:rPr lang="en-US" dirty="0" err="1"/>
              <a:t>svako</a:t>
            </a:r>
            <a:r>
              <a:rPr lang="en-US" dirty="0"/>
              <a:t> </a:t>
            </a:r>
            <a:r>
              <a:rPr lang="en-US" dirty="0" err="1"/>
              <a:t>odstupanje</a:t>
            </a:r>
            <a:r>
              <a:rPr lang="en-US" dirty="0"/>
              <a:t> </a:t>
            </a:r>
            <a:r>
              <a:rPr lang="en-US" dirty="0" err="1"/>
              <a:t>konture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od convex hull-a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D7E3B4-1ABC-46A1-9382-F9A919B9A2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227" y="2168711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592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3717E-F9D5-4C6B-A4BA-0152BB5AB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Kosinusov</a:t>
            </a:r>
            <a:r>
              <a:rPr lang="en-US" dirty="0"/>
              <a:t> </a:t>
            </a:r>
            <a:r>
              <a:rPr lang="en-US" dirty="0" err="1"/>
              <a:t>poučak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12DAD8-1BE6-4ADA-B8E7-F5C725F587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2160589"/>
            <a:ext cx="8596668" cy="3880773"/>
          </a:xfrm>
        </p:spPr>
        <p:txBody>
          <a:bodyPr/>
          <a:lstStyle/>
          <a:p>
            <a:r>
              <a:rPr lang="hr-HR" sz="1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Kosinusov</a:t>
            </a:r>
            <a:r>
              <a:rPr lang="hr-HR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poučak je matematički izraz jedne od relacija među elementima trokuta: </a:t>
            </a:r>
            <a:endParaRPr lang="en-US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hr-HR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U sklopu ovog projekta, poučak se koristi na način da se izračuna kut gama, koji predstavlja kut između dva prsta, a računa se po formuli</a:t>
            </a: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952E56-C55E-4F0D-A8F4-0C87713970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9280" y="2738088"/>
            <a:ext cx="3152775" cy="5429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2C4292-A729-4C2D-B571-CABC3D27CA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9305" y="5161829"/>
            <a:ext cx="2952750" cy="88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68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30C95-F114-40F1-A563-BD7522FC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Kosinusov</a:t>
            </a:r>
            <a:r>
              <a:rPr lang="en-US" dirty="0"/>
              <a:t> </a:t>
            </a:r>
            <a:r>
              <a:rPr lang="en-US" dirty="0" err="1"/>
              <a:t>poučak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93A570-0C70-47CE-8953-932FE3767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52200"/>
            <a:ext cx="8596668" cy="3880773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hr-HR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ut</a:t>
            </a: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gama računa se za svaki 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razmak na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slici i ako je kut 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manji od 90°, tada se to 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područje na slici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broji</a:t>
            </a: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kao jedan prst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C0F074-456A-4970-AF23-2D7BA88B04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2145" y="2152200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562339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273</TotalTime>
  <Words>190</Words>
  <Application>Microsoft Office PowerPoint</Application>
  <PresentationFormat>Widescreen</PresentationFormat>
  <Paragraphs>42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Times New Roman</vt:lpstr>
      <vt:lpstr>Trebuchet MS</vt:lpstr>
      <vt:lpstr>Wingdings 3</vt:lpstr>
      <vt:lpstr>Facet</vt:lpstr>
      <vt:lpstr> PREPOZNAVANJE  RUKOM  POKAZANIH GESTI  Matej Šarčević  Obrada slike i računalni vid  FERIT Osijek  26.7.2021.</vt:lpstr>
      <vt:lpstr>Tijek rješavanja problema: </vt:lpstr>
      <vt:lpstr>Modeli boja</vt:lpstr>
      <vt:lpstr>Segmentacija</vt:lpstr>
      <vt:lpstr>Konture</vt:lpstr>
      <vt:lpstr>Convex hull</vt:lpstr>
      <vt:lpstr>Convex defects</vt:lpstr>
      <vt:lpstr>Kosinusov poučak</vt:lpstr>
      <vt:lpstr>Kosinusov poučak</vt:lpstr>
      <vt:lpstr>Izvođenje programa na video sekvenci</vt:lpstr>
      <vt:lpstr>Hvala na pažnji!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PREPOZNAVANJE  RUKOM  POKAZANIH GESTI  Matej Šarčević  Obrada slike i računalni vid  FERIT Osijek  27.7.2021.</dc:title>
  <dc:creator>Matej</dc:creator>
  <cp:lastModifiedBy>Matej</cp:lastModifiedBy>
  <cp:revision>4</cp:revision>
  <dcterms:created xsi:type="dcterms:W3CDTF">2021-07-26T10:51:23Z</dcterms:created>
  <dcterms:modified xsi:type="dcterms:W3CDTF">2021-07-26T21:19:55Z</dcterms:modified>
</cp:coreProperties>
</file>

<file path=docProps/thumbnail.jpeg>
</file>